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3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3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1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2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8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0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47705ED1-7CDA-4E45-AA54-70DDAB6F1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70D36570-442C-4626-ACF4-D9B515568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2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B97982C7-A8F5-4116-9D75-A16F8DE6D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811"/>
            <a:ext cx="9144000" cy="1759152"/>
          </a:xfrm>
        </p:spPr>
        <p:txBody>
          <a:bodyPr/>
          <a:lstStyle/>
          <a:p>
            <a:r>
              <a:rPr lang="et-EE" b="1" dirty="0">
                <a:solidFill>
                  <a:srgbClr val="2F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 Gyre Bonum" pitchFamily="2" charset="77"/>
              </a:rPr>
              <a:t>Eesti Ettevõtlik Vaim</a:t>
            </a:r>
            <a:br>
              <a:rPr lang="et-EE" b="1" dirty="0">
                <a:solidFill>
                  <a:srgbClr val="2F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 Gyre Bonum" pitchFamily="2" charset="77"/>
              </a:rPr>
            </a:br>
            <a:r>
              <a:rPr lang="et-EE" b="1" dirty="0" err="1">
                <a:solidFill>
                  <a:srgbClr val="2F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 Gyre Bonum" pitchFamily="2" charset="77"/>
              </a:rPr>
              <a:t>Auhinnagala</a:t>
            </a:r>
            <a:endParaRPr lang="en-US" b="1" dirty="0">
              <a:solidFill>
                <a:srgbClr val="2F449C"/>
              </a:solidFill>
              <a:latin typeface="TeX Gyre Bonum" pitchFamily="2" charset="77"/>
            </a:endParaRPr>
          </a:p>
        </p:txBody>
      </p:sp>
      <p:pic>
        <p:nvPicPr>
          <p:cNvPr id="5" name="Pilt 3">
            <a:extLst>
              <a:ext uri="{FF2B5EF4-FFF2-40B4-BE49-F238E27FC236}">
                <a16:creationId xmlns:a16="http://schemas.microsoft.com/office/drawing/2014/main" id="{2A52A2EF-1F4F-0547-A734-E0AD0271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15" y="-76541"/>
            <a:ext cx="5031936" cy="200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DBFD6-2B1A-1F48-AA2C-364490BDB442}"/>
              </a:ext>
            </a:extLst>
          </p:cNvPr>
          <p:cNvSpPr txBox="1"/>
          <p:nvPr/>
        </p:nvSpPr>
        <p:spPr>
          <a:xfrm>
            <a:off x="5312699" y="4429784"/>
            <a:ext cx="193248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endParaRPr lang="et-EE" sz="2520" b="1" dirty="0">
              <a:solidFill>
                <a:srgbClr val="002060"/>
              </a:solidFill>
              <a:latin typeface="TeX Gyre Bonum" pitchFamily="2" charset="77"/>
            </a:endParaRPr>
          </a:p>
          <a:p>
            <a:pPr defTabSz="548640"/>
            <a:r>
              <a:rPr lang="et-EE" sz="2520" b="1" dirty="0">
                <a:solidFill>
                  <a:srgbClr val="002060"/>
                </a:solidFill>
                <a:latin typeface="TeX Gyre Bonum" pitchFamily="2" charset="77"/>
              </a:rPr>
              <a:t>k</a:t>
            </a:r>
            <a:r>
              <a:rPr lang="en-GB" sz="2520" b="1" dirty="0" err="1">
                <a:solidFill>
                  <a:srgbClr val="002060"/>
                </a:solidFill>
                <a:latin typeface="TeX Gyre Bonum" pitchFamily="2" charset="77"/>
              </a:rPr>
              <a:t>oostöös</a:t>
            </a:r>
            <a:r>
              <a:rPr lang="et-EE" sz="2520" b="1" dirty="0">
                <a:solidFill>
                  <a:srgbClr val="002060"/>
                </a:solidFill>
                <a:latin typeface="TeX Gyre Bonum" pitchFamily="2" charset="77"/>
              </a:rPr>
              <a:t>: </a:t>
            </a:r>
            <a:endParaRPr lang="en-GB" sz="2520" b="1" dirty="0">
              <a:solidFill>
                <a:srgbClr val="002060"/>
              </a:solidFill>
              <a:latin typeface="TeX Gyre Bonum" pitchFamily="2" charset="77"/>
            </a:endParaRPr>
          </a:p>
          <a:p>
            <a:pPr defTabSz="548640"/>
            <a:endParaRPr lang="en-US" sz="2520" b="1" i="1" dirty="0">
              <a:solidFill>
                <a:prstClr val="black"/>
              </a:solidFill>
              <a:latin typeface="TeX Gyre Bonum" pitchFamily="2" charset="7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89096" y="3262803"/>
            <a:ext cx="221536" cy="286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/>
            <a:r>
              <a:rPr lang="et-EE" sz="1264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9647" y="989586"/>
            <a:ext cx="6216684" cy="2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40"/>
            <a:r>
              <a:rPr lang="et-EE" sz="1264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35197" y="2261248"/>
            <a:ext cx="221536" cy="286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/>
            <a:r>
              <a:rPr lang="et-EE" sz="1264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3" y="49852"/>
            <a:ext cx="4539563" cy="181128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4894486"/>
            <a:ext cx="4094205" cy="15820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0022" y="3663003"/>
            <a:ext cx="458426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8640"/>
            <a:r>
              <a:rPr lang="en-GB" sz="2160" dirty="0">
                <a:solidFill>
                  <a:srgbClr val="002060"/>
                </a:solidFill>
                <a:latin typeface="TeX Gyre Bonum" pitchFamily="2" charset="77"/>
              </a:rPr>
              <a:t>Tallinn, 05.02.2020</a:t>
            </a:r>
            <a:endParaRPr lang="et-EE" sz="2160" dirty="0">
              <a:solidFill>
                <a:srgbClr val="002060"/>
              </a:solidFill>
              <a:latin typeface="TeX Gyre Bonum" pitchFamily="2" charset="77"/>
            </a:endParaRPr>
          </a:p>
          <a:p>
            <a:pPr algn="ctr" defTabSz="548640"/>
            <a:r>
              <a:rPr lang="et-EE" sz="2160" dirty="0">
                <a:solidFill>
                  <a:srgbClr val="002060"/>
                </a:solidFill>
                <a:latin typeface="TeX Gyre Bonum" pitchFamily="2" charset="77"/>
              </a:rPr>
              <a:t>Veebiülekanne: 17.45 -20.00</a:t>
            </a:r>
            <a:endParaRPr lang="en-GB" sz="2160" dirty="0">
              <a:solidFill>
                <a:srgbClr val="002060"/>
              </a:solidFill>
              <a:latin typeface="TeX Gyre Bonum" pitchFamily="2" charset="77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B8B0380-0388-AC45-A7F7-05BAC2041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4894485"/>
            <a:ext cx="3361802" cy="13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Laiekraan</PresentationFormat>
  <Paragraphs>8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TeX Gyre Bonum</vt:lpstr>
      <vt:lpstr>Office'i kujundus</vt:lpstr>
      <vt:lpstr>Eesti Ettevõtlik Vaim Auhinnagala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Ettevõtlik Vaim Auhinnagala</dc:title>
  <dc:creator>Marina</dc:creator>
  <cp:lastModifiedBy>Virge Haavasalu</cp:lastModifiedBy>
  <cp:revision>2</cp:revision>
  <dcterms:created xsi:type="dcterms:W3CDTF">2020-02-04T16:48:30Z</dcterms:created>
  <dcterms:modified xsi:type="dcterms:W3CDTF">2020-02-05T07:39:55Z</dcterms:modified>
</cp:coreProperties>
</file>